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405D64E-A544-4FB6-946E-1E02FD717798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8FDEC-6D47-4CBF-91A5-88C459221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D41520-E59D-4571-A2D4-621310F13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DA2393-8CC6-4E29-9F6F-B6FFA775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C467-9BF4-4FD7-AA77-B50CCE4CD113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CB4050-C430-4AA0-91DD-3CE2D9B4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233BF6-D74A-452E-9FA9-DD03C451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6A4D-966C-4DF2-8240-C03D8B249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2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3FA45-21C9-4B1A-9B62-615A6794C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8BD9F-9343-4D95-8225-AF536CBD8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E56387-A466-479B-859E-BF02944CA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C467-9BF4-4FD7-AA77-B50CCE4CD113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2671C0-8552-49F9-A80C-8929A74DC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13B276-EEEA-484A-8729-48CB4B32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6A4D-966C-4DF2-8240-C03D8B249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73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9B0958-77AC-4D16-A507-126FD5A4F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FC9613-1D2B-4C5D-B111-89DBCA57FE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6CD0BB-9851-4D40-8653-E6A28CC99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C467-9BF4-4FD7-AA77-B50CCE4CD113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E68C85-478D-4CE6-AC26-A683EA5C0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E0B53C-3730-4C7A-9E6D-78B80C79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6A4D-966C-4DF2-8240-C03D8B249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92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69472-137A-4EBA-9AA2-485B8A16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44921F-84FF-4F7B-B583-E17029510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32B38D-3B3A-4C23-B5FE-F3EF1AFDE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C467-9BF4-4FD7-AA77-B50CCE4CD113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F51FF7-4584-4061-BC13-AF253B075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A56446-568E-4EEF-A995-19BC64DF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6A4D-966C-4DF2-8240-C03D8B249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07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D3C8FA-1CD3-418F-8F99-7CF59FF9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077E0B-7309-4416-ABF3-6879AD686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064902-BC17-4844-8B91-B35537594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C467-9BF4-4FD7-AA77-B50CCE4CD113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2463E4-DC08-464E-880B-03E8DE64B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B872B6-E66F-491F-9DDC-D43FD328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6A4D-966C-4DF2-8240-C03D8B249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84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9217B-4AAE-4EFF-8C51-D07587EA7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6A6B0F-2F1E-4828-9C8F-5DB4EC7E2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572611-77EA-421E-BF3F-E2283950C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50FE94-C819-4E02-AB07-985244F2D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C467-9BF4-4FD7-AA77-B50CCE4CD113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A50848-BF33-4B92-838C-BC39BB5E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A4F4E5-E92B-4954-B3B0-2BCE7B492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6A4D-966C-4DF2-8240-C03D8B249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2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5D762-A1D5-4EDB-9877-4C7873E3B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15E747-975C-4599-9B2F-06F4020BC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DFC837-0AB2-4C7E-BB8C-8CB1B61ED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412EC0-95BB-4690-8233-13BB3CE5B4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EBE7CB-B5E1-4B39-B6F0-D91026687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9A5212-93E3-4565-93BB-23D30EA08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C467-9BF4-4FD7-AA77-B50CCE4CD113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E3D8BE-B7CB-4692-AEB1-29F4B797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FFFC70D-C8D0-477C-BA4E-8D062E45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6A4D-966C-4DF2-8240-C03D8B249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4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8166C-9F85-4D59-A1E5-CAAF98FA6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7EA9A3-426E-49A9-90A5-2A4939021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C467-9BF4-4FD7-AA77-B50CCE4CD113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BD0150-FBED-4A2F-82B6-6D0E15A21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D0DCD9-EE13-4D19-B848-4E916EC32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6A4D-966C-4DF2-8240-C03D8B249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11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1AFD55-50DF-4B1E-904E-99053DB4A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C467-9BF4-4FD7-AA77-B50CCE4CD113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43B61E-DCA0-4373-B2D2-9E1B899F4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67E92B-668F-4320-A98F-5BF1BE353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6A4D-966C-4DF2-8240-C03D8B249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80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44B0B-A5C7-45F5-AF89-C9ADDEC33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E24030-C635-4F42-9930-89B9DDA13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1FDF72-A9B2-470B-950E-A146A8F69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1C99C-75EF-40E3-869A-5B134E5A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C467-9BF4-4FD7-AA77-B50CCE4CD113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36C7F-4CE9-49B1-8C29-9FB10A77C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CCF30C-1F9A-4948-8D69-5D582E129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6A4D-966C-4DF2-8240-C03D8B249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03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5518D-546E-46C7-B864-2932DE055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85C5A7-EDD1-42A4-97F1-1ED8B6DFE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FA717F-39A0-4998-828C-69A7E64BB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F4DD44-8C37-42EA-BBD8-FDA24F52A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C467-9BF4-4FD7-AA77-B50CCE4CD113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8EFF52-CAE9-4749-A647-0FC48924B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EC7CB1-1A10-41C4-BCD8-B3C6B223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C6A4D-966C-4DF2-8240-C03D8B249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95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25D42-45D3-453E-8E35-851F6ADDD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93AB67-2B97-4010-A8C6-3AD1CE31A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9C261D-345E-4FFC-AA94-7E443D2E0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2C467-9BF4-4FD7-AA77-B50CCE4CD113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706E25-8E29-47B7-B218-788EEEA68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F64D3B-E7B4-4201-928F-045EA3A44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C6A4D-966C-4DF2-8240-C03D8B249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56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CEF73-0690-4B82-87D3-E97ABC1E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228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500" dirty="0">
                <a:solidFill>
                  <a:prstClr val="black"/>
                </a:solidFill>
              </a:rPr>
              <a:t>            </a:t>
            </a:r>
            <a:r>
              <a:rPr lang="ru-RU" sz="1600" b="1" dirty="0">
                <a:solidFill>
                  <a:prstClr val="black"/>
                </a:solidFill>
              </a:rPr>
              <a:t>Прокуратура</a:t>
            </a:r>
            <a:r>
              <a:rPr lang="ru-RU" sz="2500" b="1" dirty="0">
                <a:solidFill>
                  <a:prstClr val="black"/>
                </a:solidFill>
              </a:rPr>
              <a:t> 		</a:t>
            </a:r>
            <a:r>
              <a:rPr lang="ru-RU" sz="2800" b="1" i="1" dirty="0"/>
              <a:t>                  </a:t>
            </a:r>
            <a:r>
              <a:rPr lang="ru-RU" sz="2000" b="1" i="1" dirty="0"/>
              <a:t>Объясните своим близким как обезопасить </a:t>
            </a:r>
            <a:r>
              <a:rPr lang="ru-RU" sz="2500" b="1" dirty="0">
                <a:solidFill>
                  <a:prstClr val="black"/>
                </a:solidFill>
              </a:rPr>
              <a:t>	</a:t>
            </a:r>
            <a:br>
              <a:rPr lang="ru-RU" sz="2500" b="1" dirty="0">
                <a:solidFill>
                  <a:prstClr val="black"/>
                </a:solidFill>
                <a:latin typeface="Bahnschrift SemiBold" panose="020B0502040204020203" pitchFamily="34" charset="0"/>
              </a:rPr>
            </a:br>
            <a:r>
              <a:rPr lang="ru-RU" sz="2500" b="1" dirty="0">
                <a:solidFill>
                  <a:prstClr val="black"/>
                </a:solidFill>
                <a:latin typeface="Bahnschrift SemiBold" panose="020B0502040204020203" pitchFamily="34" charset="0"/>
              </a:rPr>
              <a:t>          </a:t>
            </a:r>
            <a:r>
              <a:rPr lang="ru-RU" sz="1600" b="1" dirty="0">
                <a:solidFill>
                  <a:prstClr val="black"/>
                </a:solidFill>
              </a:rPr>
              <a:t>Республики Мордовия</a:t>
            </a:r>
            <a:r>
              <a:rPr lang="ru-RU" sz="2000" b="1" i="1" dirty="0"/>
              <a:t>                                         </a:t>
            </a:r>
            <a:r>
              <a:rPr lang="ru-RU" sz="2200" b="1" i="1" dirty="0"/>
              <a:t>себя от действий мошенников</a:t>
            </a:r>
            <a:endParaRPr lang="ru-RU" sz="22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6625CD-D204-4B53-986A-E58606D6B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8741"/>
            <a:ext cx="5181600" cy="492413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sz="2900" b="1" dirty="0"/>
              <a:t>Внимание! Злоумышленники могут:</a:t>
            </a:r>
            <a:endParaRPr lang="ru-RU" sz="2900" dirty="0"/>
          </a:p>
          <a:p>
            <a:r>
              <a:rPr lang="ru-RU" sz="2900" dirty="0"/>
              <a:t>представляться сотрудниками правоохранительных органов, банковскими работниками или представителями инвестиционных фондов</a:t>
            </a:r>
          </a:p>
          <a:p>
            <a:r>
              <a:rPr lang="ru-RU" sz="2900" dirty="0"/>
              <a:t>использовать их аккаунты в социальных сетях и фото в мессенджерах</a:t>
            </a:r>
          </a:p>
          <a:p>
            <a:r>
              <a:rPr lang="ru-RU" sz="2900" dirty="0"/>
              <a:t>позвонить с номеров телефона близких родственников или друзей</a:t>
            </a:r>
          </a:p>
          <a:p>
            <a:endParaRPr lang="ru-RU" sz="2900" dirty="0"/>
          </a:p>
          <a:p>
            <a:r>
              <a:rPr lang="ru-RU" sz="2900" b="1" dirty="0"/>
              <a:t>Ваши действия:</a:t>
            </a:r>
          </a:p>
          <a:p>
            <a:r>
              <a:rPr lang="ru-RU" sz="2900" dirty="0"/>
              <a:t>незамедлительно прекратить разговор</a:t>
            </a:r>
          </a:p>
          <a:p>
            <a:r>
              <a:rPr lang="ru-RU" sz="2900" dirty="0"/>
              <a:t> не перезванивать на номер звонившего</a:t>
            </a:r>
          </a:p>
          <a:p>
            <a:r>
              <a:rPr lang="ru-RU" sz="2900" dirty="0"/>
              <a:t>самостоятельно набрать номер телефона близкого</a:t>
            </a:r>
          </a:p>
          <a:p>
            <a:r>
              <a:rPr lang="ru-RU" sz="2900" dirty="0"/>
              <a:t> проверить предоставленную незнакомцем информацию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0EC6413-67B1-4E55-A4A6-99204AD03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68741"/>
            <a:ext cx="5181600" cy="33388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Внимание!</a:t>
            </a:r>
          </a:p>
          <a:p>
            <a:r>
              <a:rPr lang="ru-RU" sz="2900" b="1" dirty="0">
                <a:cs typeface="Times New Roman" panose="02020603050405020304" pitchFamily="18" charset="0"/>
              </a:rPr>
              <a:t>Сотрудники банков и правоохранительных органов никогда не просят граждан:</a:t>
            </a:r>
            <a:endParaRPr lang="ru-RU" sz="2900" dirty="0">
              <a:cs typeface="Times New Roman" panose="02020603050405020304" pitchFamily="18" charset="0"/>
            </a:endParaRPr>
          </a:p>
          <a:p>
            <a:r>
              <a:rPr lang="ru-RU" sz="2900" dirty="0">
                <a:cs typeface="Times New Roman" panose="02020603050405020304" pitchFamily="18" charset="0"/>
              </a:rPr>
              <a:t>- устанавливать на мобильные устройства программы для обмена сообщениями и общаться в них</a:t>
            </a:r>
          </a:p>
          <a:p>
            <a:r>
              <a:rPr lang="ru-RU" sz="2900" dirty="0">
                <a:cs typeface="Times New Roman" panose="02020603050405020304" pitchFamily="18" charset="0"/>
              </a:rPr>
              <a:t>- снимать денежные средства со счетов, переводить их на безопасные счета либо передавать курьерам</a:t>
            </a:r>
          </a:p>
          <a:p>
            <a:r>
              <a:rPr lang="ru-RU" sz="2900" dirty="0">
                <a:cs typeface="Times New Roman" panose="02020603050405020304" pitchFamily="18" charset="0"/>
              </a:rPr>
              <a:t>- продавать либо закладывать квартиры или иное имущество, брать кредиты</a:t>
            </a:r>
            <a:endParaRPr lang="ru-RU" sz="29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6DCCA3A4-FB1D-4686-A68C-B0E27321C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445283"/>
            <a:ext cx="790575" cy="84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9C0FF2-72B6-43EA-9C7A-BB93BA959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03" y="4848632"/>
            <a:ext cx="2256639" cy="16442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186362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126</Words>
  <Application>Microsoft Office PowerPoint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Bahnschrift SemiBold</vt:lpstr>
      <vt:lpstr>Calibri</vt:lpstr>
      <vt:lpstr>Calibri Light</vt:lpstr>
      <vt:lpstr>Times New Roman</vt:lpstr>
      <vt:lpstr>Тема Office</vt:lpstr>
      <vt:lpstr>            Прокуратура                     Объясните своим близким как обезопасить             Республики Мордовия                                         себя от действий мошенников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Прокуратура    Мобильное мошенничество  Республики Мордовия</dc:title>
  <dc:creator>Теплякова Наталья Георгиевна</dc:creator>
  <cp:lastModifiedBy>Теплякова Наталья Георгиевна</cp:lastModifiedBy>
  <cp:revision>12</cp:revision>
  <dcterms:created xsi:type="dcterms:W3CDTF">2023-12-05T08:29:30Z</dcterms:created>
  <dcterms:modified xsi:type="dcterms:W3CDTF">2023-12-14T12:37:57Z</dcterms:modified>
</cp:coreProperties>
</file>